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</p:sldIdLst>
  <p:sldSz cy="5143500" cx="9144000"/>
  <p:notesSz cx="6858000" cy="9144000"/>
  <p:embeddedFontLst>
    <p:embeddedFont>
      <p:font typeface="Average"/>
      <p:regular r:id="rId69"/>
    </p:embeddedFont>
    <p:embeddedFont>
      <p:font typeface="Oswald"/>
      <p:regular r:id="rId70"/>
      <p:bold r:id="rId7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r:id="rId72" roundtripDataSignature="AMtx7mghoXK282YUWANtgvL6DQxC/SxjC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AF60587A-DB1F-4A33-83CD-CC8B633BCA27}">
  <a:tblStyle styleId="{AF60587A-DB1F-4A33-83CD-CC8B633BCA27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2" Type="http://customschemas.google.com/relationships/presentationmetadata" Target="metadata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71" Type="http://schemas.openxmlformats.org/officeDocument/2006/relationships/font" Target="fonts/Oswald-bold.fntdata"/><Relationship Id="rId70" Type="http://schemas.openxmlformats.org/officeDocument/2006/relationships/font" Target="fonts/Oswald-regular.fntdata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20" Type="http://schemas.openxmlformats.org/officeDocument/2006/relationships/slide" Target="slides/slide14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22" Type="http://schemas.openxmlformats.org/officeDocument/2006/relationships/slide" Target="slides/slide16.xml"/><Relationship Id="rId66" Type="http://schemas.openxmlformats.org/officeDocument/2006/relationships/slide" Target="slides/slide60.xml"/><Relationship Id="rId21" Type="http://schemas.openxmlformats.org/officeDocument/2006/relationships/slide" Target="slides/slide15.xml"/><Relationship Id="rId65" Type="http://schemas.openxmlformats.org/officeDocument/2006/relationships/slide" Target="slides/slide59.xml"/><Relationship Id="rId24" Type="http://schemas.openxmlformats.org/officeDocument/2006/relationships/slide" Target="slides/slide18.xml"/><Relationship Id="rId68" Type="http://schemas.openxmlformats.org/officeDocument/2006/relationships/slide" Target="slides/slide62.xml"/><Relationship Id="rId23" Type="http://schemas.openxmlformats.org/officeDocument/2006/relationships/slide" Target="slides/slide17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font" Target="fonts/Average-regular.fntdata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15587e22b24_0_10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" name="Google Shape;53;g15587e22b24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79970eb485_0_3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0" name="Google Shape;110;g179970eb485_0_3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79970eb485_0_3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6" name="Google Shape;116;g179970eb485_0_3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179970eb485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2" name="Google Shape;122;g179970eb485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864d9a5bf8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8" name="Google Shape;128;g2864d9a5bf8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2864d9a5bf8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4" name="Google Shape;134;g2864d9a5bf8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179970eb485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0" name="Google Shape;140;g179970eb485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179970eb485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6" name="Google Shape;146;g179970eb485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179970eb485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2" name="Google Shape;152;g179970eb485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79970eb485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8" name="Google Shape;158;g179970eb485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79970eb485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4" name="Google Shape;164;g179970eb485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165a6012218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" name="Google Shape;61;g165a6012218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79970eb485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0" name="Google Shape;170;g179970eb485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79970eb485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6" name="Google Shape;176;g179970eb485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169d42e3e4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2" name="Google Shape;182;g169d42e3e4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79970eb485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8" name="Google Shape;188;g179970eb485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179970eb485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4" name="Google Shape;194;g179970eb485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79970eb485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0" name="Google Shape;200;g179970eb485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79970eb485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6" name="Google Shape;206;g179970eb485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179970eb485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2" name="Google Shape;212;g179970eb485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79970eb485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8" name="Google Shape;218;g179970eb485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79970eb485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4" name="Google Shape;224;g179970eb485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179970eb485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" name="Google Shape;68;g179970eb485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79970eb485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0" name="Google Shape;230;g179970eb485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79970eb485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6" name="Google Shape;236;g179970eb485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179970eb485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2" name="Google Shape;242;g179970eb485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79970eb485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8" name="Google Shape;248;g179970eb485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179970eb485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4" name="Google Shape;254;g179970eb485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179970eb485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0" name="Google Shape;260;g179970eb485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179970eb485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6" name="Google Shape;266;g179970eb485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179970eb485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3" name="Google Shape;273;g179970eb485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179970eb485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9" name="Google Shape;279;g179970eb485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179970eb485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5" name="Google Shape;285;g179970eb485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165a6012218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" name="Google Shape;74;g165a6012218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179970eb485_0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1" name="Google Shape;291;g179970eb485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179970eb485_0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7" name="Google Shape;297;g179970eb485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179970eb485_0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4" name="Google Shape;304;g179970eb485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179970eb485_0_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0" name="Google Shape;310;g179970eb485_0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179970eb485_0_1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7" name="Google Shape;317;g179970eb485_0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179970eb485_0_2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4" name="Google Shape;324;g179970eb485_0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179970eb485_0_2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0" name="Google Shape;330;g179970eb485_0_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179970eb485_0_2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6" name="Google Shape;336;g179970eb485_0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179970eb485_0_2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4" name="Google Shape;344;g179970eb485_0_2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179970eb485_0_2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1" name="Google Shape;351;g179970eb485_0_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165a6012218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0" name="Google Shape;80;g165a6012218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179970eb485_0_2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7" name="Google Shape;357;g179970eb485_0_2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179970eb485_0_2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3" name="Google Shape;363;g179970eb485_0_2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179970eb485_0_2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1" name="Google Shape;371;g179970eb485_0_2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179970eb485_0_2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9" name="Google Shape;379;g179970eb485_0_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179970eb485_0_2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5" name="Google Shape;385;g179970eb485_0_2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79970eb485_0_2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2" name="Google Shape;392;g179970eb485_0_2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179970eb485_0_2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9" name="Google Shape;399;g179970eb485_0_2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28cb63e0f6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6" name="Google Shape;406;g28cb63e0f6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28cb63e0f65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2" name="Google Shape;412;g28cb63e0f65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28cb63e0f65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8" name="Google Shape;418;g28cb63e0f65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179970eb485_0_2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" name="Google Shape;86;g179970eb485_0_2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28cb63e0f65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4" name="Google Shape;424;g28cb63e0f65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28cb63e0f65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0" name="Google Shape;430;g28cb63e0f65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28cb63e0f65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6" name="Google Shape;436;g28cb63e0f65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79970eb485_0_3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2" name="Google Shape;92;g179970eb485_0_3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79970eb485_0_3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8" name="Google Shape;98;g179970eb485_0_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179970eb485_0_3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4" name="Google Shape;104;g179970eb485_0_3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7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Google Shape;11;p7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2;p7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3;p7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" name="Google Shape;14;p7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" name="Google Shape;15;p7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" name="Google Shape;16;p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6"/>
          <p:cNvSpPr txBox="1"/>
          <p:nvPr>
            <p:ph hasCustomPrompt="1"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9" name="Google Shape;49;p16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0" name="Google Shape;50;p1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9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1" name="Google Shape;21;p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4" name="Google Shape;24;p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1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9" name="Google Shape;29;p1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" name="Google Shape;32;p1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1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3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1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" name="Google Shape;39;p1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0" name="Google Shape;40;p1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1" name="Google Shape;41;p14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2" name="Google Shape;42;p1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1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5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46" name="Google Shape;46;p1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theme" Target="../theme/theme2.xml"/><Relationship Id="rId10" Type="http://schemas.openxmlformats.org/officeDocument/2006/relationships/slideLayout" Target="../slideLayouts/slideLayout10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lat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b="0" i="0" sz="18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 b="0" i="0" sz="14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 b="0" i="0" sz="14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 b="0" i="0" sz="14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 b="0" i="0" sz="14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 b="0" i="0" sz="14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 b="0" i="0" sz="14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 b="0" i="0" sz="14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 b="0" i="0" sz="14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8" name="Google Shape;8;p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6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8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3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8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8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9.png"/><Relationship Id="rId4" Type="http://schemas.openxmlformats.org/officeDocument/2006/relationships/image" Target="../media/image26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7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53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9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58.png"/><Relationship Id="rId4" Type="http://schemas.openxmlformats.org/officeDocument/2006/relationships/image" Target="../media/image48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5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6.png"/><Relationship Id="rId4" Type="http://schemas.openxmlformats.org/officeDocument/2006/relationships/image" Target="../media/image31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4.png"/><Relationship Id="rId4" Type="http://schemas.openxmlformats.org/officeDocument/2006/relationships/image" Target="../media/image32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0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61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3.png"/><Relationship Id="rId4" Type="http://schemas.openxmlformats.org/officeDocument/2006/relationships/image" Target="../media/image64.png"/><Relationship Id="rId5" Type="http://schemas.openxmlformats.org/officeDocument/2006/relationships/image" Target="../media/image63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62.png"/><Relationship Id="rId4" Type="http://schemas.openxmlformats.org/officeDocument/2006/relationships/image" Target="../media/image46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4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1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50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47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59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51.png"/><Relationship Id="rId4" Type="http://schemas.openxmlformats.org/officeDocument/2006/relationships/image" Target="../media/image60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51.png"/><Relationship Id="rId4" Type="http://schemas.openxmlformats.org/officeDocument/2006/relationships/image" Target="../media/image54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51.png"/><Relationship Id="rId4" Type="http://schemas.openxmlformats.org/officeDocument/2006/relationships/image" Target="../media/image52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57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55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6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65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66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6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15587e22b24_0_10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6" name="Google Shape;56;g15587e22b24_0_10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" name="Google Shape;57;g15587e22b24_0_107"/>
          <p:cNvSpPr txBox="1"/>
          <p:nvPr/>
        </p:nvSpPr>
        <p:spPr>
          <a:xfrm>
            <a:off x="3118150" y="2084850"/>
            <a:ext cx="484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58" name="Google Shape;58;g15587e22b24_0_107"/>
          <p:cNvSpPr txBox="1"/>
          <p:nvPr>
            <p:ph idx="4294967295" type="title"/>
          </p:nvPr>
        </p:nvSpPr>
        <p:spPr>
          <a:xfrm>
            <a:off x="876025" y="183650"/>
            <a:ext cx="7038900" cy="6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>
                <a:solidFill>
                  <a:srgbClr val="FFD966"/>
                </a:solidFill>
              </a:rPr>
              <a:t>Manual Software Testing - GIT</a:t>
            </a:r>
            <a:endParaRPr>
              <a:solidFill>
                <a:srgbClr val="FFD966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solidFill>
                <a:srgbClr val="FFD966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700">
                <a:latin typeface="Arial"/>
                <a:ea typeface="Arial"/>
                <a:cs typeface="Arial"/>
                <a:sym typeface="Arial"/>
              </a:rPr>
              <a:t>Topics Cover</a:t>
            </a:r>
            <a:endParaRPr sz="1700"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AutoNum type="arabicPeriod"/>
            </a:pPr>
            <a:r>
              <a:rPr lang="en" sz="1700">
                <a:latin typeface="Arial"/>
                <a:ea typeface="Arial"/>
                <a:cs typeface="Arial"/>
                <a:sym typeface="Arial"/>
              </a:rPr>
              <a:t>GIT (story)</a:t>
            </a:r>
            <a:endParaRPr sz="1700"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Arial"/>
              <a:buAutoNum type="arabicPeriod"/>
            </a:pPr>
            <a:r>
              <a:rPr lang="en" sz="1700">
                <a:latin typeface="Arial"/>
                <a:ea typeface="Arial"/>
                <a:cs typeface="Arial"/>
                <a:sym typeface="Arial"/>
              </a:rPr>
              <a:t>Version Control Systems</a:t>
            </a:r>
            <a:endParaRPr sz="1700"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Arial"/>
              <a:buAutoNum type="arabicPeriod"/>
            </a:pPr>
            <a:r>
              <a:rPr lang="en" sz="1700">
                <a:latin typeface="Arial"/>
                <a:ea typeface="Arial"/>
                <a:cs typeface="Arial"/>
                <a:sym typeface="Arial"/>
              </a:rPr>
              <a:t>GIT → GIT branching → Common Commands and example</a:t>
            </a:r>
            <a:endParaRPr sz="1700"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Arial"/>
              <a:buAutoNum type="arabicPeriod"/>
            </a:pPr>
            <a:r>
              <a:rPr lang="en" sz="1700">
                <a:latin typeface="Arial"/>
                <a:ea typeface="Arial"/>
                <a:cs typeface="Arial"/>
                <a:sym typeface="Arial"/>
              </a:rPr>
              <a:t>Example</a:t>
            </a:r>
            <a:endParaRPr sz="1700"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Arial"/>
              <a:buAutoNum type="arabicPeriod"/>
            </a:pPr>
            <a:r>
              <a:rPr lang="en" sz="1700">
                <a:latin typeface="Arial"/>
                <a:ea typeface="Arial"/>
                <a:cs typeface="Arial"/>
                <a:sym typeface="Arial"/>
              </a:rPr>
              <a:t>About Git</a:t>
            </a:r>
            <a:endParaRPr sz="1700"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Arial"/>
              <a:buAutoNum type="arabicPeriod"/>
            </a:pPr>
            <a:r>
              <a:rPr lang="en" sz="1700">
                <a:latin typeface="Arial"/>
                <a:ea typeface="Arial"/>
                <a:cs typeface="Arial"/>
                <a:sym typeface="Arial"/>
              </a:rPr>
              <a:t>Terminology for Git</a:t>
            </a:r>
            <a:endParaRPr sz="1700"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Arial"/>
              <a:buAutoNum type="arabicPeriod"/>
            </a:pPr>
            <a:r>
              <a:rPr lang="en" sz="1700">
                <a:latin typeface="Arial"/>
                <a:ea typeface="Arial"/>
                <a:cs typeface="Arial"/>
                <a:sym typeface="Arial"/>
              </a:rPr>
              <a:t>Terminology for GitHub</a:t>
            </a:r>
            <a:endParaRPr sz="1700"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Arial"/>
              <a:buAutoNum type="arabicPeriod"/>
            </a:pPr>
            <a:r>
              <a:rPr lang="en" sz="1700">
                <a:latin typeface="Arial"/>
                <a:ea typeface="Arial"/>
                <a:cs typeface="Arial"/>
                <a:sym typeface="Arial"/>
              </a:rPr>
              <a:t>Git LifeCycle</a:t>
            </a:r>
            <a:endParaRPr sz="1700"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Arial"/>
              <a:buAutoNum type="arabicPeriod"/>
            </a:pPr>
            <a:r>
              <a:rPr lang="en" sz="1700">
                <a:latin typeface="Arial"/>
                <a:ea typeface="Arial"/>
                <a:cs typeface="Arial"/>
                <a:sym typeface="Arial"/>
              </a:rPr>
              <a:t>At a glance on Git</a:t>
            </a:r>
            <a:endParaRPr sz="1700"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Arial"/>
              <a:buAutoNum type="arabicPeriod"/>
            </a:pPr>
            <a:r>
              <a:rPr lang="en" sz="1700">
                <a:latin typeface="Arial"/>
                <a:ea typeface="Arial"/>
                <a:cs typeface="Arial"/>
                <a:sym typeface="Arial"/>
              </a:rPr>
              <a:t>Cloning</a:t>
            </a:r>
            <a:endParaRPr sz="1700"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Arial"/>
              <a:buAutoNum type="arabicPeriod"/>
            </a:pPr>
            <a:r>
              <a:rPr lang="en" sz="1700">
                <a:latin typeface="Arial"/>
                <a:ea typeface="Arial"/>
                <a:cs typeface="Arial"/>
                <a:sym typeface="Arial"/>
              </a:rPr>
              <a:t>Git Commands</a:t>
            </a:r>
            <a:endParaRPr sz="1700"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Arial"/>
              <a:buAutoNum type="arabicPeriod"/>
            </a:pPr>
            <a:r>
              <a:rPr lang="en" sz="1700">
                <a:latin typeface="Arial"/>
                <a:ea typeface="Arial"/>
                <a:cs typeface="Arial"/>
                <a:sym typeface="Arial"/>
              </a:rPr>
              <a:t>Git Branching</a:t>
            </a:r>
            <a:endParaRPr sz="1700"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Arial"/>
              <a:buAutoNum type="arabicPeriod"/>
            </a:pPr>
            <a:r>
              <a:rPr lang="en" sz="1700">
                <a:latin typeface="Arial"/>
                <a:ea typeface="Arial"/>
                <a:cs typeface="Arial"/>
                <a:sym typeface="Arial"/>
              </a:rPr>
              <a:t>GitHub and plan</a:t>
            </a:r>
            <a:endParaRPr sz="17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 sz="900">
              <a:latin typeface="Arial"/>
              <a:ea typeface="Arial"/>
              <a:cs typeface="Arial"/>
              <a:sym typeface="Arial"/>
            </a:endParaRPr>
          </a:p>
          <a:p>
            <a:pPr indent="457200" lvl="0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>
              <a:solidFill>
                <a:srgbClr val="FFD966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79970eb485_0_320"/>
          <p:cNvSpPr txBox="1"/>
          <p:nvPr>
            <p:ph type="ctrTitle"/>
          </p:nvPr>
        </p:nvSpPr>
        <p:spPr>
          <a:xfrm>
            <a:off x="182725" y="0"/>
            <a:ext cx="7801500" cy="5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lang="en" sz="3000">
                <a:solidFill>
                  <a:schemeClr val="accent5"/>
                </a:solidFill>
              </a:rPr>
              <a:t>GIT directory Structure</a:t>
            </a:r>
            <a:endParaRPr sz="3000">
              <a:solidFill>
                <a:schemeClr val="accent5"/>
              </a:solidFill>
            </a:endParaRPr>
          </a:p>
          <a:p>
            <a:pPr indent="457200" lvl="0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 sz="3000">
              <a:solidFill>
                <a:schemeClr val="accent5"/>
              </a:solidFill>
            </a:endParaRPr>
          </a:p>
          <a:p>
            <a:pPr indent="457200" lvl="0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 sz="3000">
              <a:solidFill>
                <a:schemeClr val="accent5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380952"/>
              <a:buNone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3" name="Google Shape;113;g179970eb485_0_3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1925" y="857225"/>
            <a:ext cx="6438900" cy="3952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79970eb485_0_326"/>
          <p:cNvSpPr txBox="1"/>
          <p:nvPr>
            <p:ph type="ctrTitle"/>
          </p:nvPr>
        </p:nvSpPr>
        <p:spPr>
          <a:xfrm>
            <a:off x="182725" y="0"/>
            <a:ext cx="7801500" cy="5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lang="en" sz="3000">
                <a:solidFill>
                  <a:schemeClr val="accent5"/>
                </a:solidFill>
              </a:rPr>
              <a:t>GIT directory Structure</a:t>
            </a:r>
            <a:endParaRPr sz="3000">
              <a:solidFill>
                <a:schemeClr val="accent5"/>
              </a:solidFill>
            </a:endParaRPr>
          </a:p>
          <a:p>
            <a:pPr indent="457200" lvl="0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 sz="3000">
              <a:solidFill>
                <a:schemeClr val="accent5"/>
              </a:solidFill>
            </a:endParaRPr>
          </a:p>
          <a:p>
            <a:pPr indent="457200" lvl="0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 sz="3000">
              <a:solidFill>
                <a:schemeClr val="accent5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380952"/>
              <a:buNone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9" name="Google Shape;119;g179970eb485_0_3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950" y="1422550"/>
            <a:ext cx="6324600" cy="2505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179970eb485_0_6"/>
          <p:cNvSpPr txBox="1"/>
          <p:nvPr>
            <p:ph type="ctrTitle"/>
          </p:nvPr>
        </p:nvSpPr>
        <p:spPr>
          <a:xfrm>
            <a:off x="182725" y="0"/>
            <a:ext cx="7801500" cy="5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 sz="3000">
              <a:solidFill>
                <a:schemeClr val="accent5"/>
              </a:solidFill>
            </a:endParaRPr>
          </a:p>
          <a:p>
            <a:pPr indent="457200" lvl="0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 sz="3000">
              <a:solidFill>
                <a:schemeClr val="accent5"/>
              </a:solidFill>
            </a:endParaRPr>
          </a:p>
          <a:p>
            <a:pPr indent="457200" lvl="0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 sz="3000">
              <a:solidFill>
                <a:schemeClr val="accent5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380952"/>
              <a:buNone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5" name="Google Shape;125;g179970eb485_0_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1675" y="724200"/>
            <a:ext cx="5943600" cy="406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864d9a5bf8_1_1"/>
          <p:cNvSpPr txBox="1"/>
          <p:nvPr>
            <p:ph type="ctrTitle"/>
          </p:nvPr>
        </p:nvSpPr>
        <p:spPr>
          <a:xfrm>
            <a:off x="182725" y="0"/>
            <a:ext cx="7801500" cy="5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 sz="3000">
              <a:solidFill>
                <a:schemeClr val="accent5"/>
              </a:solidFill>
            </a:endParaRPr>
          </a:p>
          <a:p>
            <a:pPr indent="457200" lvl="0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 sz="3000">
              <a:solidFill>
                <a:schemeClr val="accent5"/>
              </a:solidFill>
            </a:endParaRPr>
          </a:p>
          <a:p>
            <a:pPr indent="457200" lvl="0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 sz="3000">
              <a:solidFill>
                <a:schemeClr val="accent5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380952"/>
              <a:buNone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1" name="Google Shape;131;g2864d9a5bf8_1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7400" y="571800"/>
            <a:ext cx="7552985" cy="426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864d9a5bf8_1_7"/>
          <p:cNvSpPr txBox="1"/>
          <p:nvPr>
            <p:ph type="ctrTitle"/>
          </p:nvPr>
        </p:nvSpPr>
        <p:spPr>
          <a:xfrm>
            <a:off x="182725" y="0"/>
            <a:ext cx="7801500" cy="5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 sz="3000">
              <a:solidFill>
                <a:schemeClr val="accent5"/>
              </a:solidFill>
            </a:endParaRPr>
          </a:p>
          <a:p>
            <a:pPr indent="457200" lvl="0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 sz="3000">
              <a:solidFill>
                <a:schemeClr val="accent5"/>
              </a:solidFill>
            </a:endParaRPr>
          </a:p>
          <a:p>
            <a:pPr indent="457200" lvl="0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 sz="3000">
              <a:solidFill>
                <a:schemeClr val="accent5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380952"/>
              <a:buNone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7" name="Google Shape;137;g2864d9a5bf8_1_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24200"/>
            <a:ext cx="7299747" cy="4266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79970eb485_0_65"/>
          <p:cNvSpPr txBox="1"/>
          <p:nvPr>
            <p:ph type="ctrTitle"/>
          </p:nvPr>
        </p:nvSpPr>
        <p:spPr>
          <a:xfrm>
            <a:off x="182725" y="0"/>
            <a:ext cx="7801500" cy="5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 sz="3000">
              <a:solidFill>
                <a:schemeClr val="accent5"/>
              </a:solidFill>
            </a:endParaRPr>
          </a:p>
          <a:p>
            <a:pPr indent="457200" lvl="0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 sz="3000">
              <a:solidFill>
                <a:schemeClr val="accent5"/>
              </a:solidFill>
            </a:endParaRPr>
          </a:p>
          <a:p>
            <a:pPr indent="457200" lvl="0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 sz="3000">
              <a:solidFill>
                <a:schemeClr val="accent5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380952"/>
              <a:buNone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3" name="Google Shape;143;g179970eb485_0_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78475"/>
            <a:ext cx="8839201" cy="28861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79970eb485_0_71"/>
          <p:cNvSpPr txBox="1"/>
          <p:nvPr>
            <p:ph type="ctrTitle"/>
          </p:nvPr>
        </p:nvSpPr>
        <p:spPr>
          <a:xfrm>
            <a:off x="182725" y="0"/>
            <a:ext cx="7801500" cy="5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 sz="3000">
              <a:solidFill>
                <a:schemeClr val="accent5"/>
              </a:solidFill>
            </a:endParaRPr>
          </a:p>
          <a:p>
            <a:pPr indent="457200" lvl="0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 sz="3000">
              <a:solidFill>
                <a:schemeClr val="accent5"/>
              </a:solidFill>
            </a:endParaRPr>
          </a:p>
          <a:p>
            <a:pPr indent="457200" lvl="0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 sz="3000">
              <a:solidFill>
                <a:schemeClr val="accent5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380952"/>
              <a:buNone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9" name="Google Shape;149;g179970eb485_0_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2300" y="724200"/>
            <a:ext cx="7105650" cy="321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79970eb485_0_77"/>
          <p:cNvSpPr txBox="1"/>
          <p:nvPr>
            <p:ph type="ctrTitle"/>
          </p:nvPr>
        </p:nvSpPr>
        <p:spPr>
          <a:xfrm>
            <a:off x="182725" y="0"/>
            <a:ext cx="7801500" cy="5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 sz="3000">
              <a:solidFill>
                <a:schemeClr val="accent5"/>
              </a:solidFill>
            </a:endParaRPr>
          </a:p>
          <a:p>
            <a:pPr indent="457200" lvl="0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 sz="3000">
              <a:solidFill>
                <a:schemeClr val="accent5"/>
              </a:solidFill>
            </a:endParaRPr>
          </a:p>
          <a:p>
            <a:pPr indent="457200" lvl="0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 sz="3000">
              <a:solidFill>
                <a:schemeClr val="accent5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380952"/>
              <a:buNone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5" name="Google Shape;155;g179970eb485_0_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24200"/>
            <a:ext cx="7115175" cy="2447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79970eb485_0_83"/>
          <p:cNvSpPr txBox="1"/>
          <p:nvPr>
            <p:ph type="ctrTitle"/>
          </p:nvPr>
        </p:nvSpPr>
        <p:spPr>
          <a:xfrm>
            <a:off x="182725" y="0"/>
            <a:ext cx="7801500" cy="5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 sz="3000">
              <a:solidFill>
                <a:schemeClr val="accent5"/>
              </a:solidFill>
            </a:endParaRPr>
          </a:p>
          <a:p>
            <a:pPr indent="457200" lvl="0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 sz="3000">
              <a:solidFill>
                <a:schemeClr val="accent5"/>
              </a:solidFill>
            </a:endParaRPr>
          </a:p>
          <a:p>
            <a:pPr indent="457200" lvl="0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 sz="3000">
              <a:solidFill>
                <a:schemeClr val="accent5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380952"/>
              <a:buNone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" name="Google Shape;161;g179970eb485_0_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7600" y="1156525"/>
            <a:ext cx="7286625" cy="309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79970eb485_0_89"/>
          <p:cNvSpPr txBox="1"/>
          <p:nvPr>
            <p:ph type="ctrTitle"/>
          </p:nvPr>
        </p:nvSpPr>
        <p:spPr>
          <a:xfrm>
            <a:off x="182725" y="0"/>
            <a:ext cx="7801500" cy="5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 sz="3000">
              <a:solidFill>
                <a:schemeClr val="accent5"/>
              </a:solidFill>
            </a:endParaRPr>
          </a:p>
          <a:p>
            <a:pPr indent="457200" lvl="0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 sz="3000">
              <a:solidFill>
                <a:schemeClr val="accent5"/>
              </a:solidFill>
            </a:endParaRPr>
          </a:p>
          <a:p>
            <a:pPr indent="457200" lvl="0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 sz="3000">
              <a:solidFill>
                <a:schemeClr val="accent5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380952"/>
              <a:buNone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7" name="Google Shape;167;g179970eb485_0_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3800" y="1262063"/>
            <a:ext cx="7067550" cy="261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165a6012218_0_40"/>
          <p:cNvSpPr txBox="1"/>
          <p:nvPr>
            <p:ph type="ctrTitle"/>
          </p:nvPr>
        </p:nvSpPr>
        <p:spPr>
          <a:xfrm>
            <a:off x="182725" y="0"/>
            <a:ext cx="7801500" cy="5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lang="en" sz="3000">
                <a:solidFill>
                  <a:schemeClr val="accent5"/>
                </a:solidFill>
              </a:rPr>
              <a:t>Version Control Systems (VCS)</a:t>
            </a:r>
            <a:endParaRPr sz="3000">
              <a:solidFill>
                <a:schemeClr val="accent5"/>
              </a:solidFill>
            </a:endParaRPr>
          </a:p>
          <a:p>
            <a:pPr indent="457200" lvl="0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 sz="3000">
              <a:solidFill>
                <a:schemeClr val="accent5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380952"/>
              <a:buNone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64" name="Google Shape;64;g165a6012218_0_40"/>
          <p:cNvGraphicFramePr/>
          <p:nvPr/>
        </p:nvGraphicFramePr>
        <p:xfrm>
          <a:off x="144175" y="590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{AF60587A-DB1F-4A33-83CD-CC8B633BCA27}</a:tableStyleId>
              </a:tblPr>
              <a:tblGrid>
                <a:gridCol w="3022050"/>
                <a:gridCol w="4727075"/>
              </a:tblGrid>
              <a:tr h="822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150">
                          <a:solidFill>
                            <a:schemeClr val="dk1"/>
                          </a:solidFill>
                        </a:rPr>
                        <a:t>Easily Management of working codes</a:t>
                      </a:r>
                      <a:endParaRPr sz="115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15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962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150">
                          <a:solidFill>
                            <a:schemeClr val="dk1"/>
                          </a:solidFill>
                        </a:rPr>
                        <a:t>Unlimited number of developers </a:t>
                      </a:r>
                      <a:endParaRPr sz="1150" u="none" cap="none" strike="noStrike">
                        <a:solidFill>
                          <a:srgbClr val="FFFFFF"/>
                        </a:solidFill>
                        <a:highlight>
                          <a:srgbClr val="0084FF"/>
                        </a:highlight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962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50">
                          <a:solidFill>
                            <a:schemeClr val="dk1"/>
                          </a:solidFill>
                        </a:rPr>
                        <a:t>Revert Back your files</a:t>
                      </a:r>
                      <a:endParaRPr sz="115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65" name="Google Shape;65;g165a6012218_0_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533700"/>
            <a:ext cx="7724775" cy="2343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79970eb485_0_95"/>
          <p:cNvSpPr txBox="1"/>
          <p:nvPr>
            <p:ph type="ctrTitle"/>
          </p:nvPr>
        </p:nvSpPr>
        <p:spPr>
          <a:xfrm>
            <a:off x="182725" y="0"/>
            <a:ext cx="7801500" cy="5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 sz="3000">
              <a:solidFill>
                <a:schemeClr val="accent5"/>
              </a:solidFill>
            </a:endParaRPr>
          </a:p>
          <a:p>
            <a:pPr indent="457200" lvl="0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 sz="3000">
              <a:solidFill>
                <a:schemeClr val="accent5"/>
              </a:solidFill>
            </a:endParaRPr>
          </a:p>
          <a:p>
            <a:pPr indent="457200" lvl="0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 sz="3000">
              <a:solidFill>
                <a:schemeClr val="accent5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380952"/>
              <a:buNone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" name="Google Shape;173;g179970eb485_0_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900" y="1533400"/>
            <a:ext cx="7162800" cy="220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79970eb485_0_101"/>
          <p:cNvSpPr txBox="1"/>
          <p:nvPr>
            <p:ph type="ctrTitle"/>
          </p:nvPr>
        </p:nvSpPr>
        <p:spPr>
          <a:xfrm>
            <a:off x="182725" y="0"/>
            <a:ext cx="7801500" cy="5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 sz="3000">
              <a:solidFill>
                <a:schemeClr val="accent5"/>
              </a:solidFill>
            </a:endParaRPr>
          </a:p>
          <a:p>
            <a:pPr indent="457200" lvl="0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 sz="3000">
              <a:solidFill>
                <a:schemeClr val="accent5"/>
              </a:solidFill>
            </a:endParaRPr>
          </a:p>
          <a:p>
            <a:pPr indent="457200" lvl="0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 sz="3000">
              <a:solidFill>
                <a:schemeClr val="accent5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380952"/>
              <a:buNone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9" name="Google Shape;179;g179970eb485_0_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8350" y="1352550"/>
            <a:ext cx="7181850" cy="243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69d42e3e4a_0_0"/>
          <p:cNvSpPr txBox="1"/>
          <p:nvPr>
            <p:ph type="ctrTitle"/>
          </p:nvPr>
        </p:nvSpPr>
        <p:spPr>
          <a:xfrm>
            <a:off x="182725" y="0"/>
            <a:ext cx="7801500" cy="5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lang="en" sz="3000">
                <a:solidFill>
                  <a:schemeClr val="accent5"/>
                </a:solidFill>
              </a:rPr>
              <a:t>GIT common commands</a:t>
            </a:r>
            <a:endParaRPr sz="3000">
              <a:solidFill>
                <a:schemeClr val="accent5"/>
              </a:solidFill>
            </a:endParaRPr>
          </a:p>
          <a:p>
            <a:pPr indent="457200" lvl="0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 sz="3000">
              <a:solidFill>
                <a:schemeClr val="accent5"/>
              </a:solidFill>
            </a:endParaRPr>
          </a:p>
          <a:p>
            <a:pPr indent="457200" lvl="0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 sz="3000">
              <a:solidFill>
                <a:schemeClr val="accent5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380952"/>
              <a:buNone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85" name="Google Shape;185;g169d42e3e4a_0_0"/>
          <p:cNvGraphicFramePr/>
          <p:nvPr/>
        </p:nvGraphicFramePr>
        <p:xfrm>
          <a:off x="144175" y="590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{AF60587A-DB1F-4A33-83CD-CC8B633BCA27}</a:tableStyleId>
              </a:tblPr>
              <a:tblGrid>
                <a:gridCol w="1230025"/>
                <a:gridCol w="6519100"/>
              </a:tblGrid>
              <a:tr h="4476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INIT</a:t>
                      </a:r>
                      <a:endParaRPr sz="11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89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CLONE</a:t>
                      </a:r>
                      <a:endParaRPr sz="11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0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STATUS</a:t>
                      </a:r>
                      <a:endParaRPr sz="11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476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ADD</a:t>
                      </a:r>
                      <a:endParaRPr sz="850" u="none" cap="none" strike="noStrike">
                        <a:solidFill>
                          <a:schemeClr val="dk1"/>
                        </a:solidFill>
                        <a:highlight>
                          <a:srgbClr val="0084FF"/>
                        </a:highlight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4808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CHECKOUT</a:t>
                      </a:r>
                      <a:endParaRPr sz="11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589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COMMIT</a:t>
                      </a:r>
                      <a:endParaRPr sz="11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2259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LOG</a:t>
                      </a:r>
                      <a:endParaRPr sz="11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2259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REMOTE</a:t>
                      </a:r>
                      <a:endParaRPr sz="11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2259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FETCH</a:t>
                      </a:r>
                      <a:endParaRPr sz="11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4254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PUSH</a:t>
                      </a:r>
                      <a:endParaRPr sz="11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4143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PULL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79970eb485_0_11"/>
          <p:cNvSpPr txBox="1"/>
          <p:nvPr>
            <p:ph type="ctrTitle"/>
          </p:nvPr>
        </p:nvSpPr>
        <p:spPr>
          <a:xfrm>
            <a:off x="182725" y="0"/>
            <a:ext cx="7801500" cy="5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lang="en" sz="3000">
                <a:solidFill>
                  <a:schemeClr val="accent5"/>
                </a:solidFill>
              </a:rPr>
              <a:t>GIT Commands</a:t>
            </a:r>
            <a:endParaRPr sz="3000">
              <a:solidFill>
                <a:schemeClr val="accent5"/>
              </a:solidFill>
            </a:endParaRPr>
          </a:p>
          <a:p>
            <a:pPr indent="457200" lvl="0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 sz="3000">
              <a:solidFill>
                <a:schemeClr val="accent5"/>
              </a:solidFill>
            </a:endParaRPr>
          </a:p>
          <a:p>
            <a:pPr indent="457200" lvl="0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 sz="3000">
              <a:solidFill>
                <a:schemeClr val="accent5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380952"/>
              <a:buNone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1" name="Google Shape;191;g179970eb485_0_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6200" y="571800"/>
            <a:ext cx="7226770" cy="4266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79970eb485_0_17"/>
          <p:cNvSpPr txBox="1"/>
          <p:nvPr>
            <p:ph type="ctrTitle"/>
          </p:nvPr>
        </p:nvSpPr>
        <p:spPr>
          <a:xfrm>
            <a:off x="182725" y="0"/>
            <a:ext cx="7801500" cy="5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lang="en" sz="3000">
                <a:solidFill>
                  <a:schemeClr val="accent5"/>
                </a:solidFill>
              </a:rPr>
              <a:t>GIT </a:t>
            </a:r>
            <a:r>
              <a:rPr lang="en" sz="3000">
                <a:solidFill>
                  <a:schemeClr val="accent5"/>
                </a:solidFill>
              </a:rPr>
              <a:t>Commands</a:t>
            </a:r>
            <a:endParaRPr sz="3000">
              <a:solidFill>
                <a:schemeClr val="accent5"/>
              </a:solidFill>
            </a:endParaRPr>
          </a:p>
          <a:p>
            <a:pPr indent="457200" lvl="0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 sz="3000">
              <a:solidFill>
                <a:schemeClr val="accent5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380952"/>
              <a:buNone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7" name="Google Shape;197;g179970eb485_0_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24200"/>
            <a:ext cx="8839200" cy="40836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79970eb485_0_23"/>
          <p:cNvSpPr txBox="1"/>
          <p:nvPr>
            <p:ph type="ctrTitle"/>
          </p:nvPr>
        </p:nvSpPr>
        <p:spPr>
          <a:xfrm>
            <a:off x="182725" y="0"/>
            <a:ext cx="7801500" cy="5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lang="en" sz="3000">
                <a:solidFill>
                  <a:schemeClr val="accent5"/>
                </a:solidFill>
              </a:rPr>
              <a:t>GIT </a:t>
            </a:r>
            <a:r>
              <a:rPr lang="en" sz="3000">
                <a:solidFill>
                  <a:schemeClr val="accent5"/>
                </a:solidFill>
              </a:rPr>
              <a:t>Commands</a:t>
            </a:r>
            <a:endParaRPr sz="3000">
              <a:solidFill>
                <a:schemeClr val="accent5"/>
              </a:solidFill>
            </a:endParaRPr>
          </a:p>
          <a:p>
            <a:pPr indent="457200" lvl="0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 sz="3000">
              <a:solidFill>
                <a:schemeClr val="accent5"/>
              </a:solidFill>
            </a:endParaRPr>
          </a:p>
          <a:p>
            <a:pPr indent="457200" lvl="0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 sz="3000">
              <a:solidFill>
                <a:schemeClr val="accent5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380952"/>
              <a:buNone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3" name="Google Shape;203;g179970eb485_0_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24200"/>
            <a:ext cx="8839199" cy="39293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179970eb485_0_29"/>
          <p:cNvSpPr txBox="1"/>
          <p:nvPr>
            <p:ph type="ctrTitle"/>
          </p:nvPr>
        </p:nvSpPr>
        <p:spPr>
          <a:xfrm>
            <a:off x="182725" y="0"/>
            <a:ext cx="7801500" cy="5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lang="en" sz="3000">
                <a:solidFill>
                  <a:schemeClr val="accent5"/>
                </a:solidFill>
              </a:rPr>
              <a:t>GIT </a:t>
            </a:r>
            <a:r>
              <a:rPr lang="en" sz="3000">
                <a:solidFill>
                  <a:schemeClr val="accent5"/>
                </a:solidFill>
              </a:rPr>
              <a:t>Commands</a:t>
            </a:r>
            <a:endParaRPr sz="3000">
              <a:solidFill>
                <a:schemeClr val="accent5"/>
              </a:solidFill>
            </a:endParaRPr>
          </a:p>
          <a:p>
            <a:pPr indent="457200" lvl="0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 sz="3000">
              <a:solidFill>
                <a:schemeClr val="accent5"/>
              </a:solidFill>
            </a:endParaRPr>
          </a:p>
          <a:p>
            <a:pPr indent="457200" lvl="0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 sz="3000">
              <a:solidFill>
                <a:schemeClr val="accent5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380952"/>
              <a:buNone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9" name="Google Shape;209;g179970eb485_0_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24200"/>
            <a:ext cx="8058924" cy="426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79970eb485_0_35"/>
          <p:cNvSpPr txBox="1"/>
          <p:nvPr>
            <p:ph type="ctrTitle"/>
          </p:nvPr>
        </p:nvSpPr>
        <p:spPr>
          <a:xfrm>
            <a:off x="182725" y="0"/>
            <a:ext cx="7801500" cy="5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lang="en" sz="3000">
                <a:solidFill>
                  <a:schemeClr val="accent5"/>
                </a:solidFill>
              </a:rPr>
              <a:t>GIT </a:t>
            </a:r>
            <a:r>
              <a:rPr lang="en" sz="3000">
                <a:solidFill>
                  <a:schemeClr val="accent5"/>
                </a:solidFill>
              </a:rPr>
              <a:t>Commands</a:t>
            </a:r>
            <a:endParaRPr sz="3000">
              <a:solidFill>
                <a:schemeClr val="accent5"/>
              </a:solidFill>
            </a:endParaRPr>
          </a:p>
          <a:p>
            <a:pPr indent="457200" lvl="0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 sz="3000">
              <a:solidFill>
                <a:schemeClr val="accent5"/>
              </a:solidFill>
            </a:endParaRPr>
          </a:p>
          <a:p>
            <a:pPr indent="457200" lvl="0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 sz="3000">
              <a:solidFill>
                <a:schemeClr val="accent5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380952"/>
              <a:buNone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5" name="Google Shape;215;g179970eb485_0_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24200"/>
            <a:ext cx="8839201" cy="40661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79970eb485_0_41"/>
          <p:cNvSpPr txBox="1"/>
          <p:nvPr>
            <p:ph type="ctrTitle"/>
          </p:nvPr>
        </p:nvSpPr>
        <p:spPr>
          <a:xfrm>
            <a:off x="182725" y="0"/>
            <a:ext cx="7801500" cy="5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lang="en" sz="3000">
                <a:solidFill>
                  <a:schemeClr val="accent5"/>
                </a:solidFill>
              </a:rPr>
              <a:t>GIT </a:t>
            </a:r>
            <a:r>
              <a:rPr lang="en" sz="3000">
                <a:solidFill>
                  <a:schemeClr val="accent5"/>
                </a:solidFill>
              </a:rPr>
              <a:t>Commands</a:t>
            </a:r>
            <a:endParaRPr sz="3000">
              <a:solidFill>
                <a:schemeClr val="accent5"/>
              </a:solidFill>
            </a:endParaRPr>
          </a:p>
          <a:p>
            <a:pPr indent="457200" lvl="0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 sz="3000">
              <a:solidFill>
                <a:schemeClr val="accent5"/>
              </a:solidFill>
            </a:endParaRPr>
          </a:p>
          <a:p>
            <a:pPr indent="457200" lvl="0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 sz="3000">
              <a:solidFill>
                <a:schemeClr val="accent5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380952"/>
              <a:buNone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1" name="Google Shape;221;g179970eb485_0_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24200"/>
            <a:ext cx="8839201" cy="2916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79970eb485_0_59"/>
          <p:cNvSpPr txBox="1"/>
          <p:nvPr>
            <p:ph type="ctrTitle"/>
          </p:nvPr>
        </p:nvSpPr>
        <p:spPr>
          <a:xfrm>
            <a:off x="182725" y="0"/>
            <a:ext cx="7801500" cy="5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lang="en" sz="3000">
                <a:solidFill>
                  <a:schemeClr val="accent5"/>
                </a:solidFill>
              </a:rPr>
              <a:t>GIT	 branching</a:t>
            </a:r>
            <a:endParaRPr sz="3000">
              <a:solidFill>
                <a:schemeClr val="accent5"/>
              </a:solidFill>
            </a:endParaRPr>
          </a:p>
          <a:p>
            <a:pPr indent="457200" lvl="0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 sz="3000">
              <a:solidFill>
                <a:schemeClr val="accent5"/>
              </a:solidFill>
            </a:endParaRPr>
          </a:p>
          <a:p>
            <a:pPr indent="457200" lvl="0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 sz="3000">
              <a:solidFill>
                <a:schemeClr val="accent5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380952"/>
              <a:buNone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27" name="Google Shape;227;g179970eb485_0_59"/>
          <p:cNvGraphicFramePr/>
          <p:nvPr/>
        </p:nvGraphicFramePr>
        <p:xfrm>
          <a:off x="144175" y="590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{AF60587A-DB1F-4A33-83CD-CC8B633BCA27}</a:tableStyleId>
              </a:tblPr>
              <a:tblGrid>
                <a:gridCol w="1230025"/>
                <a:gridCol w="6519100"/>
              </a:tblGrid>
              <a:tr h="8229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1</a:t>
                      </a:r>
                      <a:endParaRPr sz="1150" u="none" cap="none" strike="noStrike">
                        <a:solidFill>
                          <a:srgbClr val="FFFFFF"/>
                        </a:solidFill>
                        <a:highlight>
                          <a:srgbClr val="0084FF"/>
                        </a:highlight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150" u="none" cap="none" strike="noStrike">
                        <a:solidFill>
                          <a:srgbClr val="FFFFFF"/>
                        </a:solidFill>
                        <a:highlight>
                          <a:srgbClr val="0084FF"/>
                        </a:highlight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150" u="none" cap="none" strike="noStrike">
                        <a:solidFill>
                          <a:srgbClr val="FFFFFF"/>
                        </a:solidFill>
                        <a:highlight>
                          <a:srgbClr val="0084FF"/>
                        </a:highlight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Lightweight movable pointers for different commits.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962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2 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By default the branch name is called “Master”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962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3</a:t>
                      </a:r>
                      <a:endParaRPr sz="1150" u="none" cap="none" strike="noStrike">
                        <a:solidFill>
                          <a:srgbClr val="FFFFFF"/>
                        </a:solidFill>
                        <a:highlight>
                          <a:srgbClr val="0084FF"/>
                        </a:highlight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50"/>
                        <a:buFont typeface="Arial"/>
                        <a:buNone/>
                      </a:pPr>
                      <a:r>
                        <a:t/>
                      </a:r>
                      <a:endParaRPr sz="1150" u="none" cap="none" strike="noStrike">
                        <a:solidFill>
                          <a:srgbClr val="FFFFFF"/>
                        </a:solidFill>
                        <a:highlight>
                          <a:srgbClr val="0084FF"/>
                        </a:highlight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You can create as many branch as you need, merge them or delete as you need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962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4</a:t>
                      </a:r>
                      <a:endParaRPr sz="1150" u="none" cap="none" strike="noStrike">
                        <a:solidFill>
                          <a:srgbClr val="FFFFFF"/>
                        </a:solidFill>
                        <a:highlight>
                          <a:srgbClr val="0084FF"/>
                        </a:highlight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50"/>
                        <a:buFont typeface="Arial"/>
                        <a:buNone/>
                      </a:pPr>
                      <a:r>
                        <a:t/>
                      </a:r>
                      <a:endParaRPr sz="1150" u="none" cap="none" strike="noStrike">
                        <a:solidFill>
                          <a:srgbClr val="FFFFFF"/>
                        </a:solidFill>
                        <a:highlight>
                          <a:srgbClr val="0084FF"/>
                        </a:highlight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Merging is easy.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179970eb485_0_52"/>
          <p:cNvSpPr txBox="1"/>
          <p:nvPr>
            <p:ph type="ctrTitle"/>
          </p:nvPr>
        </p:nvSpPr>
        <p:spPr>
          <a:xfrm>
            <a:off x="182725" y="0"/>
            <a:ext cx="7801500" cy="5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lang="en" sz="3000">
                <a:solidFill>
                  <a:schemeClr val="accent5"/>
                </a:solidFill>
              </a:rPr>
              <a:t>GIT	</a:t>
            </a:r>
            <a:endParaRPr sz="3000">
              <a:solidFill>
                <a:schemeClr val="accent5"/>
              </a:solidFill>
            </a:endParaRPr>
          </a:p>
          <a:p>
            <a:pPr indent="457200" lvl="0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 sz="3000">
              <a:solidFill>
                <a:schemeClr val="accent5"/>
              </a:solidFill>
            </a:endParaRPr>
          </a:p>
          <a:p>
            <a:pPr indent="457200" lvl="0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 sz="3000">
              <a:solidFill>
                <a:schemeClr val="accent5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380952"/>
              <a:buNone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1" name="Google Shape;71;g179970eb485_0_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2175" y="679850"/>
            <a:ext cx="5541970" cy="426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79970eb485_0_107"/>
          <p:cNvSpPr txBox="1"/>
          <p:nvPr>
            <p:ph type="ctrTitle"/>
          </p:nvPr>
        </p:nvSpPr>
        <p:spPr>
          <a:xfrm>
            <a:off x="182725" y="0"/>
            <a:ext cx="7801500" cy="5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lang="en" sz="3000">
                <a:solidFill>
                  <a:schemeClr val="accent5"/>
                </a:solidFill>
              </a:rPr>
              <a:t>github</a:t>
            </a:r>
            <a:endParaRPr sz="3000">
              <a:solidFill>
                <a:schemeClr val="accent5"/>
              </a:solidFill>
            </a:endParaRPr>
          </a:p>
          <a:p>
            <a:pPr indent="457200" lvl="0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 sz="3000">
              <a:solidFill>
                <a:schemeClr val="accent5"/>
              </a:solidFill>
            </a:endParaRPr>
          </a:p>
          <a:p>
            <a:pPr indent="457200" lvl="0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 sz="3000">
              <a:solidFill>
                <a:schemeClr val="accent5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380952"/>
              <a:buNone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3" name="Google Shape;233;g179970eb485_0_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7875" y="724200"/>
            <a:ext cx="5725103" cy="426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79970eb485_0_112"/>
          <p:cNvSpPr txBox="1"/>
          <p:nvPr>
            <p:ph type="ctrTitle"/>
          </p:nvPr>
        </p:nvSpPr>
        <p:spPr>
          <a:xfrm>
            <a:off x="182725" y="0"/>
            <a:ext cx="7801500" cy="5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lang="en" sz="3000">
                <a:solidFill>
                  <a:schemeClr val="accent5"/>
                </a:solidFill>
              </a:rPr>
              <a:t>github</a:t>
            </a:r>
            <a:endParaRPr sz="3000">
              <a:solidFill>
                <a:schemeClr val="accent5"/>
              </a:solidFill>
            </a:endParaRPr>
          </a:p>
          <a:p>
            <a:pPr indent="457200" lvl="0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 sz="3000">
              <a:solidFill>
                <a:schemeClr val="accent5"/>
              </a:solidFill>
            </a:endParaRPr>
          </a:p>
          <a:p>
            <a:pPr indent="457200" lvl="0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 sz="3000">
              <a:solidFill>
                <a:schemeClr val="accent5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380952"/>
              <a:buNone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9" name="Google Shape;239;g179970eb485_0_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3738" y="823950"/>
            <a:ext cx="5736517" cy="426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79970eb485_0_118"/>
          <p:cNvSpPr txBox="1"/>
          <p:nvPr>
            <p:ph type="ctrTitle"/>
          </p:nvPr>
        </p:nvSpPr>
        <p:spPr>
          <a:xfrm>
            <a:off x="182725" y="0"/>
            <a:ext cx="7801500" cy="5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lang="en" sz="3000">
                <a:solidFill>
                  <a:schemeClr val="accent5"/>
                </a:solidFill>
              </a:rPr>
              <a:t>github</a:t>
            </a:r>
            <a:endParaRPr sz="3000">
              <a:solidFill>
                <a:schemeClr val="accent5"/>
              </a:solidFill>
            </a:endParaRPr>
          </a:p>
          <a:p>
            <a:pPr indent="457200" lvl="0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 sz="3000">
              <a:solidFill>
                <a:schemeClr val="accent5"/>
              </a:solidFill>
            </a:endParaRPr>
          </a:p>
          <a:p>
            <a:pPr indent="457200" lvl="0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 sz="3000">
              <a:solidFill>
                <a:schemeClr val="accent5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380952"/>
              <a:buNone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5" name="Google Shape;245;g179970eb485_0_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3325" y="768550"/>
            <a:ext cx="6194716" cy="426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79970eb485_0_124"/>
          <p:cNvSpPr txBox="1"/>
          <p:nvPr>
            <p:ph type="ctrTitle"/>
          </p:nvPr>
        </p:nvSpPr>
        <p:spPr>
          <a:xfrm>
            <a:off x="182725" y="0"/>
            <a:ext cx="7801500" cy="5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lang="en" sz="3000">
                <a:solidFill>
                  <a:schemeClr val="accent5"/>
                </a:solidFill>
              </a:rPr>
              <a:t>github</a:t>
            </a:r>
            <a:endParaRPr sz="3000">
              <a:solidFill>
                <a:schemeClr val="accent5"/>
              </a:solidFill>
            </a:endParaRPr>
          </a:p>
          <a:p>
            <a:pPr indent="457200" lvl="0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 sz="3000">
              <a:solidFill>
                <a:schemeClr val="accent5"/>
              </a:solidFill>
            </a:endParaRPr>
          </a:p>
          <a:p>
            <a:pPr indent="457200" lvl="0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 sz="3000">
              <a:solidFill>
                <a:schemeClr val="accent5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380952"/>
              <a:buNone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1" name="Google Shape;251;g179970eb485_0_1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9200" y="768550"/>
            <a:ext cx="6728573" cy="426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79970eb485_0_130"/>
          <p:cNvSpPr txBox="1"/>
          <p:nvPr>
            <p:ph type="ctrTitle"/>
          </p:nvPr>
        </p:nvSpPr>
        <p:spPr>
          <a:xfrm>
            <a:off x="182725" y="0"/>
            <a:ext cx="7801500" cy="5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lang="en" sz="3000">
                <a:solidFill>
                  <a:schemeClr val="accent5"/>
                </a:solidFill>
              </a:rPr>
              <a:t>github</a:t>
            </a:r>
            <a:endParaRPr sz="3000">
              <a:solidFill>
                <a:schemeClr val="accent5"/>
              </a:solidFill>
            </a:endParaRPr>
          </a:p>
          <a:p>
            <a:pPr indent="457200" lvl="0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 sz="3000">
              <a:solidFill>
                <a:schemeClr val="accent5"/>
              </a:solidFill>
            </a:endParaRPr>
          </a:p>
          <a:p>
            <a:pPr indent="457200" lvl="0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 sz="3000">
              <a:solidFill>
                <a:schemeClr val="accent5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380952"/>
              <a:buNone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g179970eb485_0_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0425" y="657700"/>
            <a:ext cx="6066096" cy="4266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79970eb485_0_136"/>
          <p:cNvSpPr txBox="1"/>
          <p:nvPr>
            <p:ph type="ctrTitle"/>
          </p:nvPr>
        </p:nvSpPr>
        <p:spPr>
          <a:xfrm>
            <a:off x="182725" y="0"/>
            <a:ext cx="7801500" cy="5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lang="en" sz="3000">
                <a:solidFill>
                  <a:schemeClr val="accent5"/>
                </a:solidFill>
              </a:rPr>
              <a:t>github</a:t>
            </a:r>
            <a:endParaRPr sz="3000">
              <a:solidFill>
                <a:schemeClr val="accent5"/>
              </a:solidFill>
            </a:endParaRPr>
          </a:p>
          <a:p>
            <a:pPr indent="457200" lvl="0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 sz="3000">
              <a:solidFill>
                <a:schemeClr val="accent5"/>
              </a:solidFill>
            </a:endParaRPr>
          </a:p>
          <a:p>
            <a:pPr indent="457200" lvl="0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 sz="3000">
              <a:solidFill>
                <a:schemeClr val="accent5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380952"/>
              <a:buNone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3" name="Google Shape;263;g179970eb485_0_1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6800" y="724200"/>
            <a:ext cx="6312913" cy="426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179970eb485_0_142"/>
          <p:cNvSpPr txBox="1"/>
          <p:nvPr>
            <p:ph type="ctrTitle"/>
          </p:nvPr>
        </p:nvSpPr>
        <p:spPr>
          <a:xfrm>
            <a:off x="182725" y="0"/>
            <a:ext cx="7801500" cy="5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lang="en" sz="3000">
                <a:solidFill>
                  <a:schemeClr val="accent5"/>
                </a:solidFill>
              </a:rPr>
              <a:t>github</a:t>
            </a:r>
            <a:endParaRPr sz="3000">
              <a:solidFill>
                <a:schemeClr val="accent5"/>
              </a:solidFill>
            </a:endParaRPr>
          </a:p>
          <a:p>
            <a:pPr indent="457200" lvl="0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 sz="3000">
              <a:solidFill>
                <a:schemeClr val="accent5"/>
              </a:solidFill>
            </a:endParaRPr>
          </a:p>
          <a:p>
            <a:pPr indent="457200" lvl="0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 sz="3000">
              <a:solidFill>
                <a:schemeClr val="accent5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380952"/>
              <a:buNone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9" name="Google Shape;269;g179970eb485_0_1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24200"/>
            <a:ext cx="3362325" cy="164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g179970eb485_0_1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67125" y="724200"/>
            <a:ext cx="5324475" cy="35563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179970eb485_0_149"/>
          <p:cNvSpPr txBox="1"/>
          <p:nvPr>
            <p:ph type="ctrTitle"/>
          </p:nvPr>
        </p:nvSpPr>
        <p:spPr>
          <a:xfrm>
            <a:off x="182725" y="0"/>
            <a:ext cx="7801500" cy="5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lang="en" sz="3000">
                <a:solidFill>
                  <a:schemeClr val="accent5"/>
                </a:solidFill>
              </a:rPr>
              <a:t>github</a:t>
            </a:r>
            <a:endParaRPr sz="3000">
              <a:solidFill>
                <a:schemeClr val="accent5"/>
              </a:solidFill>
            </a:endParaRPr>
          </a:p>
          <a:p>
            <a:pPr indent="457200" lvl="0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 sz="3000">
              <a:solidFill>
                <a:schemeClr val="accent5"/>
              </a:solidFill>
            </a:endParaRPr>
          </a:p>
          <a:p>
            <a:pPr indent="457200" lvl="0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 sz="3000">
              <a:solidFill>
                <a:schemeClr val="accent5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380952"/>
              <a:buNone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6" name="Google Shape;276;g179970eb485_0_1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5625" y="438300"/>
            <a:ext cx="6544224" cy="426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179970eb485_0_156"/>
          <p:cNvSpPr txBox="1"/>
          <p:nvPr>
            <p:ph type="ctrTitle"/>
          </p:nvPr>
        </p:nvSpPr>
        <p:spPr>
          <a:xfrm>
            <a:off x="182725" y="0"/>
            <a:ext cx="7801500" cy="5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lang="en" sz="3000">
                <a:solidFill>
                  <a:schemeClr val="accent5"/>
                </a:solidFill>
              </a:rPr>
              <a:t>github</a:t>
            </a:r>
            <a:endParaRPr sz="3000">
              <a:solidFill>
                <a:schemeClr val="accent5"/>
              </a:solidFill>
            </a:endParaRPr>
          </a:p>
          <a:p>
            <a:pPr indent="457200" lvl="0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 sz="3000">
              <a:solidFill>
                <a:schemeClr val="accent5"/>
              </a:solidFill>
            </a:endParaRPr>
          </a:p>
          <a:p>
            <a:pPr indent="457200" lvl="0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 sz="3000">
              <a:solidFill>
                <a:schemeClr val="accent5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380952"/>
              <a:buNone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2" name="Google Shape;282;g179970eb485_0_1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02300" y="724200"/>
            <a:ext cx="5752414" cy="426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179970eb485_0_163"/>
          <p:cNvSpPr txBox="1"/>
          <p:nvPr>
            <p:ph type="ctrTitle"/>
          </p:nvPr>
        </p:nvSpPr>
        <p:spPr>
          <a:xfrm>
            <a:off x="182725" y="0"/>
            <a:ext cx="7801500" cy="5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lang="en" sz="3000">
                <a:solidFill>
                  <a:schemeClr val="accent5"/>
                </a:solidFill>
              </a:rPr>
              <a:t>github</a:t>
            </a:r>
            <a:endParaRPr sz="3000">
              <a:solidFill>
                <a:schemeClr val="accent5"/>
              </a:solidFill>
            </a:endParaRPr>
          </a:p>
          <a:p>
            <a:pPr indent="457200" lvl="0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 sz="3000">
              <a:solidFill>
                <a:schemeClr val="accent5"/>
              </a:solidFill>
            </a:endParaRPr>
          </a:p>
          <a:p>
            <a:pPr indent="457200" lvl="0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 sz="3000">
              <a:solidFill>
                <a:schemeClr val="accent5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380952"/>
              <a:buNone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8" name="Google Shape;288;g179970eb485_0_1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3225" y="724200"/>
            <a:ext cx="6396406" cy="4266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165a6012218_0_21"/>
          <p:cNvSpPr txBox="1"/>
          <p:nvPr>
            <p:ph type="ctrTitle"/>
          </p:nvPr>
        </p:nvSpPr>
        <p:spPr>
          <a:xfrm>
            <a:off x="182725" y="0"/>
            <a:ext cx="7801500" cy="5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lang="en" sz="3000">
                <a:solidFill>
                  <a:schemeClr val="accent5"/>
                </a:solidFill>
              </a:rPr>
              <a:t>GIT	</a:t>
            </a:r>
            <a:endParaRPr sz="3000">
              <a:solidFill>
                <a:schemeClr val="accent5"/>
              </a:solidFill>
            </a:endParaRPr>
          </a:p>
          <a:p>
            <a:pPr indent="457200" lvl="0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 sz="3000">
              <a:solidFill>
                <a:schemeClr val="accent5"/>
              </a:solidFill>
            </a:endParaRPr>
          </a:p>
          <a:p>
            <a:pPr indent="457200" lvl="0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 sz="3000">
              <a:solidFill>
                <a:schemeClr val="accent5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380952"/>
              <a:buNone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77" name="Google Shape;77;g165a6012218_0_21"/>
          <p:cNvGraphicFramePr/>
          <p:nvPr/>
        </p:nvGraphicFramePr>
        <p:xfrm>
          <a:off x="144175" y="590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{AF60587A-DB1F-4A33-83CD-CC8B633BCA27}</a:tableStyleId>
              </a:tblPr>
              <a:tblGrid>
                <a:gridCol w="1884050"/>
                <a:gridCol w="5865075"/>
              </a:tblGrid>
              <a:tr h="4938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About</a:t>
                      </a:r>
                      <a:endParaRPr sz="1150" u="none" cap="none" strike="noStrike">
                        <a:solidFill>
                          <a:schemeClr val="dk1"/>
                        </a:solidFill>
                        <a:highlight>
                          <a:srgbClr val="0084FF"/>
                        </a:highlight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150" u="none" cap="none" strike="noStrike">
                        <a:solidFill>
                          <a:srgbClr val="FFFFFF"/>
                        </a:solidFill>
                        <a:highlight>
                          <a:srgbClr val="0084FF"/>
                        </a:highlight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150" u="none" cap="none" strike="noStrike">
                        <a:solidFill>
                          <a:srgbClr val="FFFFFF"/>
                        </a:solidFill>
                        <a:highlight>
                          <a:srgbClr val="0084FF"/>
                        </a:highlight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Free and open source distributed system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No centralized connectivity is needed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962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150" u="none" cap="none" strike="noStrike">
                        <a:solidFill>
                          <a:srgbClr val="FFFFFF"/>
                        </a:solidFill>
                        <a:highlight>
                          <a:srgbClr val="0084FF"/>
                        </a:highlight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50"/>
                        <a:buFont typeface="Arial"/>
                        <a:buNone/>
                      </a:pPr>
                      <a:r>
                        <a:t/>
                      </a:r>
                      <a:endParaRPr sz="1150" u="none" cap="none" strike="noStrike">
                        <a:solidFill>
                          <a:srgbClr val="FFFFFF"/>
                        </a:solidFill>
                        <a:highlight>
                          <a:srgbClr val="0084FF"/>
                        </a:highlight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Powerful and cheap branching with easy to merge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Loosing work in your project is really hard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962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When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2005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962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How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Download: https://git-scm.com/downloads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962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Check Version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git - - version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962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List all Config value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git config - -list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962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Query single key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g</a:t>
                      </a:r>
                      <a:r>
                        <a:rPr lang="en">
                          <a:solidFill>
                            <a:schemeClr val="dk1"/>
                          </a:solidFill>
                        </a:rPr>
                        <a:t>it config section.key or 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g</a:t>
                      </a:r>
                      <a:r>
                        <a:rPr lang="en">
                          <a:solidFill>
                            <a:schemeClr val="dk1"/>
                          </a:solidFill>
                        </a:rPr>
                        <a:t>it config section.subsection.key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g</a:t>
                      </a:r>
                      <a:r>
                        <a:rPr lang="en">
                          <a:solidFill>
                            <a:schemeClr val="dk1"/>
                          </a:solidFill>
                        </a:rPr>
                        <a:t>it config user.name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179970eb485_0_170"/>
          <p:cNvSpPr txBox="1"/>
          <p:nvPr>
            <p:ph type="ctrTitle"/>
          </p:nvPr>
        </p:nvSpPr>
        <p:spPr>
          <a:xfrm>
            <a:off x="182725" y="0"/>
            <a:ext cx="7801500" cy="5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lang="en" sz="3000">
                <a:solidFill>
                  <a:schemeClr val="accent5"/>
                </a:solidFill>
              </a:rPr>
              <a:t>github</a:t>
            </a:r>
            <a:endParaRPr sz="3000">
              <a:solidFill>
                <a:schemeClr val="accent5"/>
              </a:solidFill>
            </a:endParaRPr>
          </a:p>
          <a:p>
            <a:pPr indent="457200" lvl="0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 sz="3000">
              <a:solidFill>
                <a:schemeClr val="accent5"/>
              </a:solidFill>
            </a:endParaRPr>
          </a:p>
          <a:p>
            <a:pPr indent="457200" lvl="0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 sz="3000">
              <a:solidFill>
                <a:schemeClr val="accent5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380952"/>
              <a:buNone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4" name="Google Shape;294;g179970eb485_0_1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5625" y="724200"/>
            <a:ext cx="6535177" cy="426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179970eb485_0_177"/>
          <p:cNvSpPr txBox="1"/>
          <p:nvPr>
            <p:ph type="ctrTitle"/>
          </p:nvPr>
        </p:nvSpPr>
        <p:spPr>
          <a:xfrm>
            <a:off x="182725" y="0"/>
            <a:ext cx="7801500" cy="5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lang="en" sz="3000">
                <a:solidFill>
                  <a:schemeClr val="accent5"/>
                </a:solidFill>
              </a:rPr>
              <a:t>github</a:t>
            </a:r>
            <a:endParaRPr sz="3000">
              <a:solidFill>
                <a:schemeClr val="accent5"/>
              </a:solidFill>
            </a:endParaRPr>
          </a:p>
          <a:p>
            <a:pPr indent="457200" lvl="0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 sz="3000">
              <a:solidFill>
                <a:schemeClr val="accent5"/>
              </a:solidFill>
            </a:endParaRPr>
          </a:p>
          <a:p>
            <a:pPr indent="457200" lvl="0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 sz="3000">
              <a:solidFill>
                <a:schemeClr val="accent5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380952"/>
              <a:buNone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0" name="Google Shape;300;g179970eb485_0_1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79850"/>
            <a:ext cx="1914650" cy="98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g179970eb485_0_1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67050" y="724200"/>
            <a:ext cx="6924551" cy="42149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179970eb485_0_185"/>
          <p:cNvSpPr txBox="1"/>
          <p:nvPr>
            <p:ph type="ctrTitle"/>
          </p:nvPr>
        </p:nvSpPr>
        <p:spPr>
          <a:xfrm>
            <a:off x="182725" y="0"/>
            <a:ext cx="7801500" cy="5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lang="en" sz="3000">
                <a:solidFill>
                  <a:schemeClr val="accent5"/>
                </a:solidFill>
              </a:rPr>
              <a:t>github</a:t>
            </a:r>
            <a:endParaRPr sz="3000">
              <a:solidFill>
                <a:schemeClr val="accent5"/>
              </a:solidFill>
            </a:endParaRPr>
          </a:p>
          <a:p>
            <a:pPr indent="457200" lvl="0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 sz="3000">
              <a:solidFill>
                <a:schemeClr val="accent5"/>
              </a:solidFill>
            </a:endParaRPr>
          </a:p>
          <a:p>
            <a:pPr indent="457200" lvl="0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 sz="3000">
              <a:solidFill>
                <a:schemeClr val="accent5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380952"/>
              <a:buNone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7" name="Google Shape;307;g179970eb485_0_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7050" y="724200"/>
            <a:ext cx="6924550" cy="39333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179970eb485_0_192"/>
          <p:cNvSpPr txBox="1"/>
          <p:nvPr>
            <p:ph type="ctrTitle"/>
          </p:nvPr>
        </p:nvSpPr>
        <p:spPr>
          <a:xfrm>
            <a:off x="182725" y="0"/>
            <a:ext cx="7801500" cy="5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lang="en" sz="3000">
                <a:solidFill>
                  <a:schemeClr val="accent5"/>
                </a:solidFill>
              </a:rPr>
              <a:t>github</a:t>
            </a:r>
            <a:endParaRPr sz="3000">
              <a:solidFill>
                <a:schemeClr val="accent5"/>
              </a:solidFill>
            </a:endParaRPr>
          </a:p>
          <a:p>
            <a:pPr indent="457200" lvl="0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 sz="3000">
              <a:solidFill>
                <a:schemeClr val="accent5"/>
              </a:solidFill>
            </a:endParaRPr>
          </a:p>
          <a:p>
            <a:pPr indent="457200" lvl="0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 sz="3000">
              <a:solidFill>
                <a:schemeClr val="accent5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380952"/>
              <a:buNone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3" name="Google Shape;313;g179970eb485_0_1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24200"/>
            <a:ext cx="2905125" cy="120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g179970eb485_0_1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3525" y="2187600"/>
            <a:ext cx="6819900" cy="290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179970eb485_0_199"/>
          <p:cNvSpPr txBox="1"/>
          <p:nvPr>
            <p:ph type="ctrTitle"/>
          </p:nvPr>
        </p:nvSpPr>
        <p:spPr>
          <a:xfrm>
            <a:off x="182725" y="0"/>
            <a:ext cx="7801500" cy="5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lang="en" sz="3000">
                <a:solidFill>
                  <a:schemeClr val="accent5"/>
                </a:solidFill>
              </a:rPr>
              <a:t>github</a:t>
            </a:r>
            <a:endParaRPr sz="3000">
              <a:solidFill>
                <a:schemeClr val="accent5"/>
              </a:solidFill>
            </a:endParaRPr>
          </a:p>
          <a:p>
            <a:pPr indent="457200" lvl="0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 sz="3000">
              <a:solidFill>
                <a:schemeClr val="accent5"/>
              </a:solidFill>
            </a:endParaRPr>
          </a:p>
          <a:p>
            <a:pPr indent="457200" lvl="0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 sz="3000">
              <a:solidFill>
                <a:schemeClr val="accent5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380952"/>
              <a:buNone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0" name="Google Shape;320;g179970eb485_0_1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24200"/>
            <a:ext cx="3381375" cy="105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g179970eb485_0_1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933875"/>
            <a:ext cx="5610225" cy="2447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179970eb485_0_207"/>
          <p:cNvSpPr txBox="1"/>
          <p:nvPr>
            <p:ph type="ctrTitle"/>
          </p:nvPr>
        </p:nvSpPr>
        <p:spPr>
          <a:xfrm>
            <a:off x="182725" y="0"/>
            <a:ext cx="7801500" cy="5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lang="en" sz="3000">
                <a:solidFill>
                  <a:schemeClr val="accent5"/>
                </a:solidFill>
              </a:rPr>
              <a:t>github</a:t>
            </a:r>
            <a:endParaRPr sz="3000">
              <a:solidFill>
                <a:schemeClr val="accent5"/>
              </a:solidFill>
            </a:endParaRPr>
          </a:p>
          <a:p>
            <a:pPr indent="457200" lvl="0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 sz="3000">
              <a:solidFill>
                <a:schemeClr val="accent5"/>
              </a:solidFill>
            </a:endParaRPr>
          </a:p>
          <a:p>
            <a:pPr indent="457200" lvl="0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 sz="3000">
              <a:solidFill>
                <a:schemeClr val="accent5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380952"/>
              <a:buNone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7" name="Google Shape;327;g179970eb485_0_2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86175" y="724200"/>
            <a:ext cx="5305424" cy="3272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179970eb485_0_214"/>
          <p:cNvSpPr txBox="1"/>
          <p:nvPr>
            <p:ph type="ctrTitle"/>
          </p:nvPr>
        </p:nvSpPr>
        <p:spPr>
          <a:xfrm>
            <a:off x="182725" y="0"/>
            <a:ext cx="7801500" cy="5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lang="en" sz="3000">
                <a:solidFill>
                  <a:schemeClr val="accent5"/>
                </a:solidFill>
              </a:rPr>
              <a:t>github</a:t>
            </a:r>
            <a:endParaRPr sz="3000">
              <a:solidFill>
                <a:schemeClr val="accent5"/>
              </a:solidFill>
            </a:endParaRPr>
          </a:p>
          <a:p>
            <a:pPr indent="457200" lvl="0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 sz="3000">
              <a:solidFill>
                <a:schemeClr val="accent5"/>
              </a:solidFill>
            </a:endParaRPr>
          </a:p>
          <a:p>
            <a:pPr indent="457200" lvl="0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 sz="3000">
              <a:solidFill>
                <a:schemeClr val="accent5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380952"/>
              <a:buNone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3" name="Google Shape;333;g179970eb485_0_2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24200"/>
            <a:ext cx="7245679" cy="426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179970eb485_0_221"/>
          <p:cNvSpPr txBox="1"/>
          <p:nvPr>
            <p:ph type="ctrTitle"/>
          </p:nvPr>
        </p:nvSpPr>
        <p:spPr>
          <a:xfrm>
            <a:off x="182725" y="0"/>
            <a:ext cx="7801500" cy="5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lang="en" sz="3000">
                <a:solidFill>
                  <a:schemeClr val="accent5"/>
                </a:solidFill>
              </a:rPr>
              <a:t>github</a:t>
            </a:r>
            <a:endParaRPr sz="3000">
              <a:solidFill>
                <a:schemeClr val="accent5"/>
              </a:solidFill>
            </a:endParaRPr>
          </a:p>
          <a:p>
            <a:pPr indent="457200" lvl="0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 sz="3000">
              <a:solidFill>
                <a:schemeClr val="accent5"/>
              </a:solidFill>
            </a:endParaRPr>
          </a:p>
          <a:p>
            <a:pPr indent="457200" lvl="0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 sz="3000">
              <a:solidFill>
                <a:schemeClr val="accent5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380952"/>
              <a:buNone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9" name="Google Shape;339;g179970eb485_0_2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24200"/>
            <a:ext cx="3248999" cy="102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g179970eb485_0_2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924475"/>
            <a:ext cx="1659875" cy="66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g179970eb485_0_2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64675" y="1903850"/>
            <a:ext cx="6191462" cy="3087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179970eb485_0_229"/>
          <p:cNvSpPr txBox="1"/>
          <p:nvPr>
            <p:ph type="ctrTitle"/>
          </p:nvPr>
        </p:nvSpPr>
        <p:spPr>
          <a:xfrm>
            <a:off x="182725" y="0"/>
            <a:ext cx="7801500" cy="5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lang="en" sz="3000">
                <a:solidFill>
                  <a:schemeClr val="accent5"/>
                </a:solidFill>
              </a:rPr>
              <a:t>github</a:t>
            </a:r>
            <a:endParaRPr sz="3000">
              <a:solidFill>
                <a:schemeClr val="accent5"/>
              </a:solidFill>
            </a:endParaRPr>
          </a:p>
          <a:p>
            <a:pPr indent="457200" lvl="0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 sz="3000">
              <a:solidFill>
                <a:schemeClr val="accent5"/>
              </a:solidFill>
            </a:endParaRPr>
          </a:p>
          <a:p>
            <a:pPr indent="457200" lvl="0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 sz="3000">
              <a:solidFill>
                <a:schemeClr val="accent5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380952"/>
              <a:buNone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7" name="Google Shape;347;g179970eb485_0_2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697350"/>
            <a:ext cx="1611750" cy="51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g179970eb485_0_2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38725" y="1355825"/>
            <a:ext cx="6810375" cy="320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179970eb485_0_238"/>
          <p:cNvSpPr txBox="1"/>
          <p:nvPr>
            <p:ph type="ctrTitle"/>
          </p:nvPr>
        </p:nvSpPr>
        <p:spPr>
          <a:xfrm>
            <a:off x="182725" y="0"/>
            <a:ext cx="7801500" cy="5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lang="en" sz="3000">
                <a:solidFill>
                  <a:schemeClr val="accent5"/>
                </a:solidFill>
              </a:rPr>
              <a:t>github</a:t>
            </a:r>
            <a:endParaRPr sz="3000">
              <a:solidFill>
                <a:schemeClr val="accent5"/>
              </a:solidFill>
            </a:endParaRPr>
          </a:p>
          <a:p>
            <a:pPr indent="457200" lvl="0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 sz="3000">
              <a:solidFill>
                <a:schemeClr val="accent5"/>
              </a:solidFill>
            </a:endParaRPr>
          </a:p>
          <a:p>
            <a:pPr indent="457200" lvl="0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 sz="3000">
              <a:solidFill>
                <a:schemeClr val="accent5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380952"/>
              <a:buNone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4" name="Google Shape;354;g179970eb485_0_2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5025" y="1081088"/>
            <a:ext cx="6124575" cy="2981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165a6012218_0_46"/>
          <p:cNvSpPr txBox="1"/>
          <p:nvPr>
            <p:ph type="ctrTitle"/>
          </p:nvPr>
        </p:nvSpPr>
        <p:spPr>
          <a:xfrm>
            <a:off x="182725" y="0"/>
            <a:ext cx="7801500" cy="5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lang="en" sz="3000">
                <a:solidFill>
                  <a:schemeClr val="accent5"/>
                </a:solidFill>
              </a:rPr>
              <a:t>GIT directory Structure</a:t>
            </a:r>
            <a:endParaRPr sz="3000">
              <a:solidFill>
                <a:schemeClr val="accent5"/>
              </a:solidFill>
            </a:endParaRPr>
          </a:p>
          <a:p>
            <a:pPr indent="457200" lvl="0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 sz="3000">
              <a:solidFill>
                <a:schemeClr val="accent5"/>
              </a:solidFill>
            </a:endParaRPr>
          </a:p>
          <a:p>
            <a:pPr indent="457200" lvl="0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 sz="3000">
              <a:solidFill>
                <a:schemeClr val="accent5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380952"/>
              <a:buNone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3" name="Google Shape;83;g165a6012218_0_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5650" y="708075"/>
            <a:ext cx="6359519" cy="426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179970eb485_0_245"/>
          <p:cNvSpPr txBox="1"/>
          <p:nvPr>
            <p:ph type="ctrTitle"/>
          </p:nvPr>
        </p:nvSpPr>
        <p:spPr>
          <a:xfrm>
            <a:off x="182725" y="0"/>
            <a:ext cx="7801500" cy="5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lang="en" sz="3000">
                <a:solidFill>
                  <a:schemeClr val="accent5"/>
                </a:solidFill>
              </a:rPr>
              <a:t>github</a:t>
            </a:r>
            <a:endParaRPr sz="3000">
              <a:solidFill>
                <a:schemeClr val="accent5"/>
              </a:solidFill>
            </a:endParaRPr>
          </a:p>
          <a:p>
            <a:pPr indent="457200" lvl="0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 sz="3000">
              <a:solidFill>
                <a:schemeClr val="accent5"/>
              </a:solidFill>
            </a:endParaRPr>
          </a:p>
          <a:p>
            <a:pPr indent="457200" lvl="0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 sz="3000">
              <a:solidFill>
                <a:schemeClr val="accent5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380952"/>
              <a:buNone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0" name="Google Shape;360;g179970eb485_0_2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24200"/>
            <a:ext cx="6606542" cy="4266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179970eb485_0_251"/>
          <p:cNvSpPr txBox="1"/>
          <p:nvPr>
            <p:ph type="ctrTitle"/>
          </p:nvPr>
        </p:nvSpPr>
        <p:spPr>
          <a:xfrm>
            <a:off x="182725" y="0"/>
            <a:ext cx="7801500" cy="5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lang="en" sz="3000">
                <a:solidFill>
                  <a:schemeClr val="accent5"/>
                </a:solidFill>
              </a:rPr>
              <a:t>github</a:t>
            </a:r>
            <a:endParaRPr sz="3000">
              <a:solidFill>
                <a:schemeClr val="accent5"/>
              </a:solidFill>
            </a:endParaRPr>
          </a:p>
          <a:p>
            <a:pPr indent="457200" lvl="0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 sz="3000">
              <a:solidFill>
                <a:schemeClr val="accent5"/>
              </a:solidFill>
            </a:endParaRPr>
          </a:p>
          <a:p>
            <a:pPr indent="457200" lvl="0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 sz="3000">
              <a:solidFill>
                <a:schemeClr val="accent5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380952"/>
              <a:buNone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6" name="Google Shape;366;g179970eb485_0_2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24200"/>
            <a:ext cx="3660875" cy="77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g179970eb485_0_2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651025"/>
            <a:ext cx="1839175" cy="699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g179970eb485_0_2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43975" y="1651025"/>
            <a:ext cx="5970384" cy="334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179970eb485_0_259"/>
          <p:cNvSpPr txBox="1"/>
          <p:nvPr>
            <p:ph type="ctrTitle"/>
          </p:nvPr>
        </p:nvSpPr>
        <p:spPr>
          <a:xfrm>
            <a:off x="182725" y="0"/>
            <a:ext cx="7801500" cy="5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lang="en" sz="3000">
                <a:solidFill>
                  <a:schemeClr val="accent5"/>
                </a:solidFill>
              </a:rPr>
              <a:t>github</a:t>
            </a:r>
            <a:endParaRPr sz="3000">
              <a:solidFill>
                <a:schemeClr val="accent5"/>
              </a:solidFill>
            </a:endParaRPr>
          </a:p>
          <a:p>
            <a:pPr indent="457200" lvl="0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 sz="3000">
              <a:solidFill>
                <a:schemeClr val="accent5"/>
              </a:solidFill>
            </a:endParaRPr>
          </a:p>
          <a:p>
            <a:pPr indent="457200" lvl="0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 sz="3000">
              <a:solidFill>
                <a:schemeClr val="accent5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380952"/>
              <a:buNone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4" name="Google Shape;374;g179970eb485_0_2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24200"/>
            <a:ext cx="3660875" cy="77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g179970eb485_0_2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651025"/>
            <a:ext cx="1839175" cy="699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g179970eb485_0_2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43975" y="1651025"/>
            <a:ext cx="5771453" cy="334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179970eb485_0_267"/>
          <p:cNvSpPr txBox="1"/>
          <p:nvPr>
            <p:ph type="ctrTitle"/>
          </p:nvPr>
        </p:nvSpPr>
        <p:spPr>
          <a:xfrm>
            <a:off x="182725" y="0"/>
            <a:ext cx="7801500" cy="5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lang="en" sz="3000">
                <a:solidFill>
                  <a:schemeClr val="accent5"/>
                </a:solidFill>
              </a:rPr>
              <a:t>github</a:t>
            </a:r>
            <a:endParaRPr sz="3000">
              <a:solidFill>
                <a:schemeClr val="accent5"/>
              </a:solidFill>
            </a:endParaRPr>
          </a:p>
          <a:p>
            <a:pPr indent="457200" lvl="0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 sz="3000">
              <a:solidFill>
                <a:schemeClr val="accent5"/>
              </a:solidFill>
            </a:endParaRPr>
          </a:p>
          <a:p>
            <a:pPr indent="457200" lvl="0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 sz="3000">
              <a:solidFill>
                <a:schemeClr val="accent5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380952"/>
              <a:buNone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2" name="Google Shape;382;g179970eb485_0_2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3675" y="1001325"/>
            <a:ext cx="5025925" cy="3667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179970eb485_0_275"/>
          <p:cNvSpPr txBox="1"/>
          <p:nvPr>
            <p:ph type="ctrTitle"/>
          </p:nvPr>
        </p:nvSpPr>
        <p:spPr>
          <a:xfrm>
            <a:off x="182725" y="0"/>
            <a:ext cx="7801500" cy="5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lang="en" sz="3000">
                <a:solidFill>
                  <a:schemeClr val="accent5"/>
                </a:solidFill>
              </a:rPr>
              <a:t>github</a:t>
            </a:r>
            <a:endParaRPr sz="3000">
              <a:solidFill>
                <a:schemeClr val="accent5"/>
              </a:solidFill>
            </a:endParaRPr>
          </a:p>
          <a:p>
            <a:pPr indent="457200" lvl="0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 sz="3000">
              <a:solidFill>
                <a:schemeClr val="accent5"/>
              </a:solidFill>
            </a:endParaRPr>
          </a:p>
          <a:p>
            <a:pPr indent="457200" lvl="0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 sz="3000">
              <a:solidFill>
                <a:schemeClr val="accent5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380952"/>
              <a:buNone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8" name="Google Shape;388;g179970eb485_0_2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24200"/>
            <a:ext cx="2308500" cy="916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g179970eb485_0_2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792775"/>
            <a:ext cx="5991225" cy="266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179970eb485_0_282"/>
          <p:cNvSpPr txBox="1"/>
          <p:nvPr>
            <p:ph type="ctrTitle"/>
          </p:nvPr>
        </p:nvSpPr>
        <p:spPr>
          <a:xfrm>
            <a:off x="182725" y="0"/>
            <a:ext cx="7801500" cy="5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lang="en" sz="3000">
                <a:solidFill>
                  <a:schemeClr val="accent5"/>
                </a:solidFill>
              </a:rPr>
              <a:t>github</a:t>
            </a:r>
            <a:endParaRPr sz="3000">
              <a:solidFill>
                <a:schemeClr val="accent5"/>
              </a:solidFill>
            </a:endParaRPr>
          </a:p>
          <a:p>
            <a:pPr indent="457200" lvl="0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 sz="3000">
              <a:solidFill>
                <a:schemeClr val="accent5"/>
              </a:solidFill>
            </a:endParaRPr>
          </a:p>
          <a:p>
            <a:pPr indent="457200" lvl="0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 sz="3000">
              <a:solidFill>
                <a:schemeClr val="accent5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380952"/>
              <a:buNone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5" name="Google Shape;395;g179970eb485_0_2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24200"/>
            <a:ext cx="2308500" cy="916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g179970eb485_0_2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792775"/>
            <a:ext cx="6286500" cy="264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179970eb485_0_289"/>
          <p:cNvSpPr txBox="1"/>
          <p:nvPr>
            <p:ph type="ctrTitle"/>
          </p:nvPr>
        </p:nvSpPr>
        <p:spPr>
          <a:xfrm>
            <a:off x="182725" y="0"/>
            <a:ext cx="7801500" cy="5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lang="en" sz="3000">
                <a:solidFill>
                  <a:schemeClr val="accent5"/>
                </a:solidFill>
              </a:rPr>
              <a:t>github</a:t>
            </a:r>
            <a:endParaRPr sz="3000">
              <a:solidFill>
                <a:schemeClr val="accent5"/>
              </a:solidFill>
            </a:endParaRPr>
          </a:p>
          <a:p>
            <a:pPr indent="457200" lvl="0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 sz="3000">
              <a:solidFill>
                <a:schemeClr val="accent5"/>
              </a:solidFill>
            </a:endParaRPr>
          </a:p>
          <a:p>
            <a:pPr indent="457200" lvl="0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 sz="3000">
              <a:solidFill>
                <a:schemeClr val="accent5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380952"/>
              <a:buNone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2" name="Google Shape;402;g179970eb485_0_2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24200"/>
            <a:ext cx="2308500" cy="916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g179970eb485_0_2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792775"/>
            <a:ext cx="6400800" cy="2105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28cb63e0f65_0_0"/>
          <p:cNvSpPr txBox="1"/>
          <p:nvPr>
            <p:ph type="ctrTitle"/>
          </p:nvPr>
        </p:nvSpPr>
        <p:spPr>
          <a:xfrm>
            <a:off x="182725" y="0"/>
            <a:ext cx="7801500" cy="5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lang="en" sz="3000">
                <a:solidFill>
                  <a:schemeClr val="accent5"/>
                </a:solidFill>
              </a:rPr>
              <a:t>Merge conflict</a:t>
            </a:r>
            <a:endParaRPr sz="3000">
              <a:solidFill>
                <a:schemeClr val="accent5"/>
              </a:solidFill>
            </a:endParaRPr>
          </a:p>
          <a:p>
            <a:pPr indent="457200" lvl="0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 sz="3000">
              <a:solidFill>
                <a:schemeClr val="accent5"/>
              </a:solidFill>
            </a:endParaRPr>
          </a:p>
          <a:p>
            <a:pPr indent="457200" lvl="0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 sz="3000">
              <a:solidFill>
                <a:schemeClr val="accent5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380952"/>
              <a:buNone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9" name="Google Shape;409;g28cb63e0f65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24200"/>
            <a:ext cx="8839184" cy="426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28cb63e0f65_0_7"/>
          <p:cNvSpPr txBox="1"/>
          <p:nvPr>
            <p:ph type="ctrTitle"/>
          </p:nvPr>
        </p:nvSpPr>
        <p:spPr>
          <a:xfrm>
            <a:off x="182725" y="0"/>
            <a:ext cx="7801500" cy="5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lang="en" sz="3000">
                <a:solidFill>
                  <a:schemeClr val="accent5"/>
                </a:solidFill>
              </a:rPr>
              <a:t>Merge conflict</a:t>
            </a:r>
            <a:endParaRPr sz="3000">
              <a:solidFill>
                <a:schemeClr val="accent5"/>
              </a:solidFill>
            </a:endParaRPr>
          </a:p>
          <a:p>
            <a:pPr indent="457200" lvl="0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 sz="3000">
              <a:solidFill>
                <a:schemeClr val="accent5"/>
              </a:solidFill>
            </a:endParaRPr>
          </a:p>
          <a:p>
            <a:pPr indent="457200" lvl="0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 sz="3000">
              <a:solidFill>
                <a:schemeClr val="accent5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380952"/>
              <a:buNone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5" name="Google Shape;415;g28cb63e0f65_0_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24200"/>
            <a:ext cx="8181975" cy="3400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28cb63e0f65_0_18"/>
          <p:cNvSpPr txBox="1"/>
          <p:nvPr>
            <p:ph type="ctrTitle"/>
          </p:nvPr>
        </p:nvSpPr>
        <p:spPr>
          <a:xfrm>
            <a:off x="182725" y="0"/>
            <a:ext cx="7801500" cy="5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lang="en" sz="3000">
                <a:solidFill>
                  <a:schemeClr val="accent5"/>
                </a:solidFill>
              </a:rPr>
              <a:t>Merge conflict</a:t>
            </a:r>
            <a:endParaRPr sz="3000">
              <a:solidFill>
                <a:schemeClr val="accent5"/>
              </a:solidFill>
            </a:endParaRPr>
          </a:p>
          <a:p>
            <a:pPr indent="457200" lvl="0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 sz="3000">
              <a:solidFill>
                <a:schemeClr val="accent5"/>
              </a:solidFill>
            </a:endParaRPr>
          </a:p>
          <a:p>
            <a:pPr indent="457200" lvl="0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 sz="3000">
              <a:solidFill>
                <a:schemeClr val="accent5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380952"/>
              <a:buNone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1" name="Google Shape;421;g28cb63e0f65_0_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24200"/>
            <a:ext cx="8477250" cy="315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79970eb485_0_296"/>
          <p:cNvSpPr txBox="1"/>
          <p:nvPr>
            <p:ph type="ctrTitle"/>
          </p:nvPr>
        </p:nvSpPr>
        <p:spPr>
          <a:xfrm>
            <a:off x="182725" y="0"/>
            <a:ext cx="7801500" cy="5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lang="en" sz="3000">
                <a:solidFill>
                  <a:schemeClr val="accent5"/>
                </a:solidFill>
              </a:rPr>
              <a:t>GIT directory Structure</a:t>
            </a:r>
            <a:endParaRPr sz="3000">
              <a:solidFill>
                <a:schemeClr val="accent5"/>
              </a:solidFill>
            </a:endParaRPr>
          </a:p>
          <a:p>
            <a:pPr indent="457200" lvl="0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 sz="3000">
              <a:solidFill>
                <a:schemeClr val="accent5"/>
              </a:solidFill>
            </a:endParaRPr>
          </a:p>
          <a:p>
            <a:pPr indent="457200" lvl="0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 sz="3000">
              <a:solidFill>
                <a:schemeClr val="accent5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380952"/>
              <a:buNone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9" name="Google Shape;89;g179970eb485_0_2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0800" y="757425"/>
            <a:ext cx="6486525" cy="384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28cb63e0f65_0_24"/>
          <p:cNvSpPr txBox="1"/>
          <p:nvPr>
            <p:ph type="ctrTitle"/>
          </p:nvPr>
        </p:nvSpPr>
        <p:spPr>
          <a:xfrm>
            <a:off x="182725" y="0"/>
            <a:ext cx="7801500" cy="5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lang="en" sz="3000">
                <a:solidFill>
                  <a:schemeClr val="accent5"/>
                </a:solidFill>
              </a:rPr>
              <a:t>Merge conflict</a:t>
            </a:r>
            <a:endParaRPr sz="3000">
              <a:solidFill>
                <a:schemeClr val="accent5"/>
              </a:solidFill>
            </a:endParaRPr>
          </a:p>
          <a:p>
            <a:pPr indent="457200" lvl="0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 sz="3000">
              <a:solidFill>
                <a:schemeClr val="accent5"/>
              </a:solidFill>
            </a:endParaRPr>
          </a:p>
          <a:p>
            <a:pPr indent="457200" lvl="0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 sz="3000">
              <a:solidFill>
                <a:schemeClr val="accent5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380952"/>
              <a:buNone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7" name="Google Shape;427;g28cb63e0f65_0_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24200"/>
            <a:ext cx="8181975" cy="3409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28cb63e0f65_0_30"/>
          <p:cNvSpPr txBox="1"/>
          <p:nvPr>
            <p:ph type="ctrTitle"/>
          </p:nvPr>
        </p:nvSpPr>
        <p:spPr>
          <a:xfrm>
            <a:off x="182725" y="0"/>
            <a:ext cx="7801500" cy="5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lang="en" sz="3000">
                <a:solidFill>
                  <a:schemeClr val="accent5"/>
                </a:solidFill>
              </a:rPr>
              <a:t>Merge conflict</a:t>
            </a:r>
            <a:endParaRPr sz="3000">
              <a:solidFill>
                <a:schemeClr val="accent5"/>
              </a:solidFill>
            </a:endParaRPr>
          </a:p>
          <a:p>
            <a:pPr indent="457200" lvl="0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 sz="3000">
              <a:solidFill>
                <a:schemeClr val="accent5"/>
              </a:solidFill>
            </a:endParaRPr>
          </a:p>
          <a:p>
            <a:pPr indent="457200" lvl="0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 sz="3000">
              <a:solidFill>
                <a:schemeClr val="accent5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380952"/>
              <a:buNone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3" name="Google Shape;433;g28cb63e0f65_0_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24200"/>
            <a:ext cx="8839201" cy="34807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28cb63e0f65_0_36"/>
          <p:cNvSpPr txBox="1"/>
          <p:nvPr>
            <p:ph type="ctrTitle"/>
          </p:nvPr>
        </p:nvSpPr>
        <p:spPr>
          <a:xfrm>
            <a:off x="182725" y="0"/>
            <a:ext cx="7801500" cy="5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lang="en" sz="3000">
                <a:solidFill>
                  <a:schemeClr val="accent5"/>
                </a:solidFill>
              </a:rPr>
              <a:t>Merge conflict</a:t>
            </a:r>
            <a:endParaRPr sz="3000">
              <a:solidFill>
                <a:schemeClr val="accent5"/>
              </a:solidFill>
            </a:endParaRPr>
          </a:p>
          <a:p>
            <a:pPr indent="457200" lvl="0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 sz="3000">
              <a:solidFill>
                <a:schemeClr val="accent5"/>
              </a:solidFill>
            </a:endParaRPr>
          </a:p>
          <a:p>
            <a:pPr indent="457200" lvl="0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 sz="3000">
              <a:solidFill>
                <a:schemeClr val="accent5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380952"/>
              <a:buNone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9" name="Google Shape;439;g28cb63e0f65_0_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24200"/>
            <a:ext cx="7402615" cy="4266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79970eb485_0_302"/>
          <p:cNvSpPr txBox="1"/>
          <p:nvPr>
            <p:ph type="ctrTitle"/>
          </p:nvPr>
        </p:nvSpPr>
        <p:spPr>
          <a:xfrm>
            <a:off x="182725" y="0"/>
            <a:ext cx="7801500" cy="5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lang="en" sz="3000">
                <a:solidFill>
                  <a:schemeClr val="accent5"/>
                </a:solidFill>
              </a:rPr>
              <a:t>GIT directory Structure</a:t>
            </a:r>
            <a:endParaRPr sz="3000">
              <a:solidFill>
                <a:schemeClr val="accent5"/>
              </a:solidFill>
            </a:endParaRPr>
          </a:p>
          <a:p>
            <a:pPr indent="457200" lvl="0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 sz="3000">
              <a:solidFill>
                <a:schemeClr val="accent5"/>
              </a:solidFill>
            </a:endParaRPr>
          </a:p>
          <a:p>
            <a:pPr indent="457200" lvl="0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 sz="3000">
              <a:solidFill>
                <a:schemeClr val="accent5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380952"/>
              <a:buNone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5" name="Google Shape;95;g179970eb485_0_3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3538" y="890475"/>
            <a:ext cx="6619875" cy="3819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79970eb485_0_308"/>
          <p:cNvSpPr txBox="1"/>
          <p:nvPr>
            <p:ph type="ctrTitle"/>
          </p:nvPr>
        </p:nvSpPr>
        <p:spPr>
          <a:xfrm>
            <a:off x="182725" y="0"/>
            <a:ext cx="7801500" cy="5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lang="en" sz="3000">
                <a:solidFill>
                  <a:schemeClr val="accent5"/>
                </a:solidFill>
              </a:rPr>
              <a:t>GIT directory Structure</a:t>
            </a:r>
            <a:endParaRPr sz="3000">
              <a:solidFill>
                <a:schemeClr val="accent5"/>
              </a:solidFill>
            </a:endParaRPr>
          </a:p>
          <a:p>
            <a:pPr indent="457200" lvl="0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 sz="3000">
              <a:solidFill>
                <a:schemeClr val="accent5"/>
              </a:solidFill>
            </a:endParaRPr>
          </a:p>
          <a:p>
            <a:pPr indent="457200" lvl="0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 sz="3000">
              <a:solidFill>
                <a:schemeClr val="accent5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380952"/>
              <a:buNone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1" name="Google Shape;101;g179970eb485_0_3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800" y="1311700"/>
            <a:ext cx="6705600" cy="201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79970eb485_0_314"/>
          <p:cNvSpPr txBox="1"/>
          <p:nvPr>
            <p:ph type="ctrTitle"/>
          </p:nvPr>
        </p:nvSpPr>
        <p:spPr>
          <a:xfrm>
            <a:off x="182725" y="0"/>
            <a:ext cx="7801500" cy="5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lang="en" sz="3000">
                <a:solidFill>
                  <a:schemeClr val="accent5"/>
                </a:solidFill>
              </a:rPr>
              <a:t>GIT directory Structure</a:t>
            </a:r>
            <a:endParaRPr sz="3000">
              <a:solidFill>
                <a:schemeClr val="accent5"/>
              </a:solidFill>
            </a:endParaRPr>
          </a:p>
          <a:p>
            <a:pPr indent="457200" lvl="0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 sz="3000">
              <a:solidFill>
                <a:schemeClr val="accent5"/>
              </a:solidFill>
            </a:endParaRPr>
          </a:p>
          <a:p>
            <a:pPr indent="457200" lvl="0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 sz="3000">
              <a:solidFill>
                <a:schemeClr val="accent5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380952"/>
              <a:buNone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7" name="Google Shape;107;g179970eb485_0_3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600" y="1112175"/>
            <a:ext cx="6638925" cy="2733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